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schemas.openxmlformats.org/officeDocument/2006/relationships/slide" Target="slides/slide7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d3f874478c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d3f874478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d3f874478c_0_17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d3f874478c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d3f874478c_0_22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d3f874478c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d3f874478c_0_27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d3f874478c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d3f874478c_0_45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d3f874478c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d3f874478c_0_51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d3f874478c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Duplicate this slide if you still need more room for your script. To duplicate, </a:t>
            </a:r>
            <a:r>
              <a:rPr lang="en"/>
              <a:t>select</a:t>
            </a:r>
            <a:r>
              <a:rPr lang="en"/>
              <a:t> the slide, right click and select duplicate.  It will place the new slide directly after this one.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1630900" y="1012951"/>
            <a:ext cx="5752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r>
              <a:rPr lang="en" sz="1100"/>
              <a:t>                             </a:t>
            </a:r>
            <a:endParaRPr sz="1100"/>
          </a:p>
        </p:txBody>
      </p:sp>
      <p:sp>
        <p:nvSpPr>
          <p:cNvPr id="55" name="Google Shape;55;p13"/>
          <p:cNvSpPr txBox="1"/>
          <p:nvPr/>
        </p:nvSpPr>
        <p:spPr>
          <a:xfrm>
            <a:off x="486950" y="2045025"/>
            <a:ext cx="6896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r>
              <a:rPr lang="en" sz="1100"/>
              <a:t>                              </a:t>
            </a:r>
            <a:endParaRPr sz="1100"/>
          </a:p>
        </p:txBody>
      </p:sp>
      <p:sp>
        <p:nvSpPr>
          <p:cNvPr id="56" name="Google Shape;56;p13"/>
          <p:cNvSpPr txBox="1"/>
          <p:nvPr/>
        </p:nvSpPr>
        <p:spPr>
          <a:xfrm>
            <a:off x="486950" y="3239125"/>
            <a:ext cx="1908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r>
              <a:rPr lang="en" sz="1100"/>
              <a:t>                              </a:t>
            </a:r>
            <a:endParaRPr sz="1100"/>
          </a:p>
        </p:txBody>
      </p:sp>
      <p:sp>
        <p:nvSpPr>
          <p:cNvPr id="57" name="Google Shape;57;p13"/>
          <p:cNvSpPr txBox="1"/>
          <p:nvPr/>
        </p:nvSpPr>
        <p:spPr>
          <a:xfrm>
            <a:off x="2932200" y="3239125"/>
            <a:ext cx="1908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r>
              <a:rPr lang="en" sz="1100"/>
              <a:t>                              </a:t>
            </a:r>
            <a:endParaRPr sz="1100"/>
          </a:p>
        </p:txBody>
      </p:sp>
      <p:sp>
        <p:nvSpPr>
          <p:cNvPr id="58" name="Google Shape;58;p13"/>
          <p:cNvSpPr txBox="1"/>
          <p:nvPr/>
        </p:nvSpPr>
        <p:spPr>
          <a:xfrm>
            <a:off x="5377450" y="3239125"/>
            <a:ext cx="1908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r>
              <a:rPr lang="en" sz="1100"/>
              <a:t>                              </a:t>
            </a:r>
            <a:endParaRPr sz="1100"/>
          </a:p>
        </p:txBody>
      </p:sp>
      <p:sp>
        <p:nvSpPr>
          <p:cNvPr id="59" name="Google Shape;59;p13"/>
          <p:cNvSpPr txBox="1"/>
          <p:nvPr/>
        </p:nvSpPr>
        <p:spPr>
          <a:xfrm>
            <a:off x="486950" y="4946400"/>
            <a:ext cx="1908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r>
              <a:rPr lang="en" sz="1100"/>
              <a:t>                              </a:t>
            </a:r>
            <a:endParaRPr sz="1100"/>
          </a:p>
        </p:txBody>
      </p:sp>
      <p:sp>
        <p:nvSpPr>
          <p:cNvPr id="60" name="Google Shape;60;p13"/>
          <p:cNvSpPr txBox="1"/>
          <p:nvPr/>
        </p:nvSpPr>
        <p:spPr>
          <a:xfrm>
            <a:off x="2932200" y="4946400"/>
            <a:ext cx="1908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r>
              <a:rPr lang="en" sz="1100"/>
              <a:t>                              </a:t>
            </a:r>
            <a:endParaRPr sz="1100"/>
          </a:p>
        </p:txBody>
      </p:sp>
      <p:sp>
        <p:nvSpPr>
          <p:cNvPr id="61" name="Google Shape;61;p13"/>
          <p:cNvSpPr txBox="1"/>
          <p:nvPr/>
        </p:nvSpPr>
        <p:spPr>
          <a:xfrm>
            <a:off x="5311675" y="4946400"/>
            <a:ext cx="1908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r>
              <a:rPr lang="en" sz="1100"/>
              <a:t>                              </a:t>
            </a:r>
            <a:endParaRPr sz="1100"/>
          </a:p>
        </p:txBody>
      </p:sp>
      <p:sp>
        <p:nvSpPr>
          <p:cNvPr id="62" name="Google Shape;62;p13"/>
          <p:cNvSpPr txBox="1"/>
          <p:nvPr/>
        </p:nvSpPr>
        <p:spPr>
          <a:xfrm>
            <a:off x="486950" y="7672251"/>
            <a:ext cx="2000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r>
              <a:rPr lang="en" sz="1100"/>
              <a:t>                              </a:t>
            </a:r>
            <a:endParaRPr sz="1100"/>
          </a:p>
        </p:txBody>
      </p:sp>
      <p:sp>
        <p:nvSpPr>
          <p:cNvPr id="63" name="Google Shape;63;p13"/>
          <p:cNvSpPr txBox="1"/>
          <p:nvPr/>
        </p:nvSpPr>
        <p:spPr>
          <a:xfrm>
            <a:off x="2839800" y="7672251"/>
            <a:ext cx="2000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r>
              <a:rPr lang="en" sz="1100"/>
              <a:t>                              </a:t>
            </a:r>
            <a:endParaRPr sz="1100"/>
          </a:p>
        </p:txBody>
      </p:sp>
      <p:sp>
        <p:nvSpPr>
          <p:cNvPr id="64" name="Google Shape;64;p13"/>
          <p:cNvSpPr txBox="1"/>
          <p:nvPr/>
        </p:nvSpPr>
        <p:spPr>
          <a:xfrm>
            <a:off x="5265475" y="7672251"/>
            <a:ext cx="2000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r>
              <a:rPr lang="en" sz="1100"/>
              <a:t>                              </a:t>
            </a:r>
            <a:endParaRPr sz="1100"/>
          </a:p>
        </p:txBody>
      </p:sp>
      <p:sp>
        <p:nvSpPr>
          <p:cNvPr id="65" name="Google Shape;65;p13"/>
          <p:cNvSpPr txBox="1"/>
          <p:nvPr/>
        </p:nvSpPr>
        <p:spPr>
          <a:xfrm>
            <a:off x="486950" y="9483700"/>
            <a:ext cx="6896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r>
              <a:rPr lang="en" sz="1100"/>
              <a:t>                              </a:t>
            </a:r>
            <a:endParaRPr sz="11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4"/>
          <p:cNvSpPr txBox="1"/>
          <p:nvPr/>
        </p:nvSpPr>
        <p:spPr>
          <a:xfrm>
            <a:off x="1630900" y="1012951"/>
            <a:ext cx="5752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r>
              <a:rPr lang="en" sz="1100"/>
              <a:t>                              </a:t>
            </a:r>
            <a:endParaRPr sz="1100"/>
          </a:p>
        </p:txBody>
      </p:sp>
      <p:sp>
        <p:nvSpPr>
          <p:cNvPr id="71" name="Google Shape;71;p14"/>
          <p:cNvSpPr txBox="1"/>
          <p:nvPr/>
        </p:nvSpPr>
        <p:spPr>
          <a:xfrm>
            <a:off x="463800" y="1940850"/>
            <a:ext cx="6919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r>
              <a:rPr lang="en" sz="1100"/>
              <a:t>                              </a:t>
            </a:r>
            <a:endParaRPr sz="1100"/>
          </a:p>
        </p:txBody>
      </p:sp>
      <p:sp>
        <p:nvSpPr>
          <p:cNvPr id="72" name="Google Shape;72;p14"/>
          <p:cNvSpPr txBox="1"/>
          <p:nvPr/>
        </p:nvSpPr>
        <p:spPr>
          <a:xfrm>
            <a:off x="463800" y="3053975"/>
            <a:ext cx="6919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r>
              <a:rPr lang="en" sz="1100"/>
              <a:t>                              </a:t>
            </a:r>
            <a:endParaRPr sz="1100"/>
          </a:p>
        </p:txBody>
      </p:sp>
      <p:sp>
        <p:nvSpPr>
          <p:cNvPr id="73" name="Google Shape;73;p14"/>
          <p:cNvSpPr txBox="1"/>
          <p:nvPr/>
        </p:nvSpPr>
        <p:spPr>
          <a:xfrm>
            <a:off x="463800" y="4271225"/>
            <a:ext cx="6861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r>
              <a:rPr lang="en" sz="1100"/>
              <a:t>                              </a:t>
            </a:r>
            <a:endParaRPr sz="11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/>
          <p:nvPr/>
        </p:nvSpPr>
        <p:spPr>
          <a:xfrm>
            <a:off x="1630900" y="1012951"/>
            <a:ext cx="5752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r>
              <a:rPr lang="en" sz="1100"/>
              <a:t>                              </a:t>
            </a:r>
            <a:endParaRPr sz="1100"/>
          </a:p>
        </p:txBody>
      </p:sp>
      <p:sp>
        <p:nvSpPr>
          <p:cNvPr id="79" name="Google Shape;79;p15"/>
          <p:cNvSpPr txBox="1"/>
          <p:nvPr/>
        </p:nvSpPr>
        <p:spPr>
          <a:xfrm>
            <a:off x="463800" y="1940850"/>
            <a:ext cx="6919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r>
              <a:rPr lang="en" sz="1100"/>
              <a:t>                              </a:t>
            </a:r>
            <a:endParaRPr sz="1100"/>
          </a:p>
        </p:txBody>
      </p:sp>
      <p:sp>
        <p:nvSpPr>
          <p:cNvPr id="80" name="Google Shape;80;p15"/>
          <p:cNvSpPr txBox="1"/>
          <p:nvPr/>
        </p:nvSpPr>
        <p:spPr>
          <a:xfrm>
            <a:off x="463800" y="3053975"/>
            <a:ext cx="6919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r>
              <a:rPr lang="en" sz="1100"/>
              <a:t>                              </a:t>
            </a:r>
            <a:endParaRPr sz="1100"/>
          </a:p>
        </p:txBody>
      </p:sp>
      <p:sp>
        <p:nvSpPr>
          <p:cNvPr id="81" name="Google Shape;81;p15"/>
          <p:cNvSpPr txBox="1"/>
          <p:nvPr/>
        </p:nvSpPr>
        <p:spPr>
          <a:xfrm>
            <a:off x="463800" y="4271225"/>
            <a:ext cx="6861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r>
              <a:rPr lang="en" sz="1100"/>
              <a:t>                              </a:t>
            </a:r>
            <a:endParaRPr sz="11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6"/>
          <p:cNvSpPr txBox="1"/>
          <p:nvPr/>
        </p:nvSpPr>
        <p:spPr>
          <a:xfrm>
            <a:off x="1630900" y="1012951"/>
            <a:ext cx="5752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r>
              <a:rPr lang="en" sz="1100"/>
              <a:t>                              </a:t>
            </a:r>
            <a:endParaRPr sz="1100"/>
          </a:p>
        </p:txBody>
      </p:sp>
      <p:sp>
        <p:nvSpPr>
          <p:cNvPr id="87" name="Google Shape;87;p16"/>
          <p:cNvSpPr txBox="1"/>
          <p:nvPr/>
        </p:nvSpPr>
        <p:spPr>
          <a:xfrm>
            <a:off x="463800" y="1940850"/>
            <a:ext cx="6919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r>
              <a:rPr lang="en" sz="1100"/>
              <a:t>                              </a:t>
            </a:r>
            <a:endParaRPr sz="1100"/>
          </a:p>
        </p:txBody>
      </p:sp>
      <p:sp>
        <p:nvSpPr>
          <p:cNvPr id="88" name="Google Shape;88;p16"/>
          <p:cNvSpPr txBox="1"/>
          <p:nvPr/>
        </p:nvSpPr>
        <p:spPr>
          <a:xfrm>
            <a:off x="463800" y="3053975"/>
            <a:ext cx="6919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r>
              <a:rPr lang="en" sz="1100"/>
              <a:t>                              </a:t>
            </a:r>
            <a:endParaRPr sz="1100"/>
          </a:p>
        </p:txBody>
      </p:sp>
      <p:sp>
        <p:nvSpPr>
          <p:cNvPr id="89" name="Google Shape;89;p16"/>
          <p:cNvSpPr txBox="1"/>
          <p:nvPr/>
        </p:nvSpPr>
        <p:spPr>
          <a:xfrm>
            <a:off x="463800" y="4271225"/>
            <a:ext cx="6861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r>
              <a:rPr lang="en" sz="1100"/>
              <a:t>                              </a:t>
            </a:r>
            <a:endParaRPr sz="11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/>
          <p:cNvSpPr txBox="1"/>
          <p:nvPr/>
        </p:nvSpPr>
        <p:spPr>
          <a:xfrm>
            <a:off x="1857750" y="1088100"/>
            <a:ext cx="52947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</p:txBody>
      </p:sp>
      <p:sp>
        <p:nvSpPr>
          <p:cNvPr id="95" name="Google Shape;95;p17"/>
          <p:cNvSpPr txBox="1"/>
          <p:nvPr/>
        </p:nvSpPr>
        <p:spPr>
          <a:xfrm>
            <a:off x="2103025" y="1651850"/>
            <a:ext cx="50493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</p:txBody>
      </p:sp>
      <p:sp>
        <p:nvSpPr>
          <p:cNvPr id="96" name="Google Shape;96;p17"/>
          <p:cNvSpPr txBox="1"/>
          <p:nvPr/>
        </p:nvSpPr>
        <p:spPr>
          <a:xfrm>
            <a:off x="2826025" y="2215600"/>
            <a:ext cx="43263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</p:txBody>
      </p:sp>
      <p:sp>
        <p:nvSpPr>
          <p:cNvPr id="97" name="Google Shape;97;p17"/>
          <p:cNvSpPr txBox="1"/>
          <p:nvPr/>
        </p:nvSpPr>
        <p:spPr>
          <a:xfrm>
            <a:off x="3217275" y="2779350"/>
            <a:ext cx="39351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</p:txBody>
      </p:sp>
      <p:sp>
        <p:nvSpPr>
          <p:cNvPr id="98" name="Google Shape;98;p17"/>
          <p:cNvSpPr txBox="1"/>
          <p:nvPr/>
        </p:nvSpPr>
        <p:spPr>
          <a:xfrm>
            <a:off x="689200" y="3781850"/>
            <a:ext cx="63702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</p:txBody>
      </p:sp>
      <p:sp>
        <p:nvSpPr>
          <p:cNvPr id="99" name="Google Shape;99;p17"/>
          <p:cNvSpPr txBox="1"/>
          <p:nvPr/>
        </p:nvSpPr>
        <p:spPr>
          <a:xfrm>
            <a:off x="470050" y="5407200"/>
            <a:ext cx="19185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</p:txBody>
      </p:sp>
      <p:sp>
        <p:nvSpPr>
          <p:cNvPr id="100" name="Google Shape;100;p17"/>
          <p:cNvSpPr txBox="1"/>
          <p:nvPr/>
        </p:nvSpPr>
        <p:spPr>
          <a:xfrm>
            <a:off x="2926950" y="5407200"/>
            <a:ext cx="19185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</p:txBody>
      </p:sp>
      <p:sp>
        <p:nvSpPr>
          <p:cNvPr id="101" name="Google Shape;101;p17"/>
          <p:cNvSpPr txBox="1"/>
          <p:nvPr/>
        </p:nvSpPr>
        <p:spPr>
          <a:xfrm>
            <a:off x="5383850" y="5348100"/>
            <a:ext cx="19185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8"/>
          <p:cNvSpPr txBox="1"/>
          <p:nvPr/>
        </p:nvSpPr>
        <p:spPr>
          <a:xfrm>
            <a:off x="276675" y="1418050"/>
            <a:ext cx="72111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/>
        </p:nvSpPr>
        <p:spPr>
          <a:xfrm>
            <a:off x="276675" y="1418050"/>
            <a:ext cx="72111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